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9" r:id="rId15"/>
    <p:sldId id="268" r:id="rId16"/>
    <p:sldId id="270" r:id="rId17"/>
  </p:sldIdLst>
  <p:sldSz cx="18288000" cy="10287000"/>
  <p:notesSz cx="6858000" cy="9144000"/>
  <p:embeddedFontLst>
    <p:embeddedFont>
      <p:font typeface="Garet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E2-9fY-ck81wPjzCsSwe46n2KH0kc7vG?usp=drive_link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rive.google.com/drive/folders/1oOKY41udDyxTPFH4vE0V-VHbGfNKSlKp?usp=drive_li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X7fTdQjSoPp3P9Q30lfQyftKUxuv3FPq?usp=drive_link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904823" y="-898106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983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15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85271" y="419100"/>
            <a:ext cx="14664450" cy="245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2"/>
              </a:lnSpc>
              <a:spcBef>
                <a:spcPct val="0"/>
              </a:spcBef>
            </a:pPr>
            <a:r>
              <a:rPr lang="en-US" sz="7116" b="1" dirty="0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SPEECH-TO-TEXT + SUMMARIZER APPLICATION</a:t>
            </a:r>
          </a:p>
        </p:txBody>
      </p:sp>
      <p:sp>
        <p:nvSpPr>
          <p:cNvPr id="8" name="Freeform 8"/>
          <p:cNvSpPr/>
          <p:nvPr/>
        </p:nvSpPr>
        <p:spPr>
          <a:xfrm rot="-7384997">
            <a:off x="-594215" y="-1991275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34A17-77E5-7FAD-FCC8-3E3053F4930B}"/>
              </a:ext>
            </a:extLst>
          </p:cNvPr>
          <p:cNvSpPr txBox="1"/>
          <p:nvPr/>
        </p:nvSpPr>
        <p:spPr>
          <a:xfrm>
            <a:off x="2514600" y="3314700"/>
            <a:ext cx="12268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Convert Speech to Text and Summarize Automatically using AI</a:t>
            </a:r>
          </a:p>
          <a:p>
            <a:pPr algn="ctr"/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839075A-73C1-7D7A-B467-CBDDC48CFE75}"/>
              </a:ext>
            </a:extLst>
          </p:cNvPr>
          <p:cNvSpPr txBox="1"/>
          <p:nvPr/>
        </p:nvSpPr>
        <p:spPr>
          <a:xfrm rot="5400000">
            <a:off x="17090871" y="5935719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DF6D97-6CC3-BBE4-9ABD-41A4553849EA}"/>
              </a:ext>
            </a:extLst>
          </p:cNvPr>
          <p:cNvSpPr/>
          <p:nvPr/>
        </p:nvSpPr>
        <p:spPr>
          <a:xfrm>
            <a:off x="1163995" y="5919025"/>
            <a:ext cx="9316200" cy="384210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3200" b="1" dirty="0">
              <a:solidFill>
                <a:schemeClr val="bg1"/>
              </a:solidFill>
            </a:endParaRPr>
          </a:p>
          <a:p>
            <a:r>
              <a:rPr lang="en-IN" sz="3200" b="1" dirty="0">
                <a:solidFill>
                  <a:schemeClr val="bg1"/>
                </a:solidFill>
              </a:rPr>
              <a:t>Presented by :- Varun Kumar</a:t>
            </a:r>
          </a:p>
          <a:p>
            <a:r>
              <a:rPr lang="en-IN" sz="3200" b="1" dirty="0">
                <a:solidFill>
                  <a:schemeClr val="bg1"/>
                </a:solidFill>
              </a:rPr>
              <a:t>Email Id :- varungupta0994@gmail.com</a:t>
            </a:r>
          </a:p>
          <a:p>
            <a:r>
              <a:rPr lang="en-IN" sz="3200" b="1" dirty="0">
                <a:solidFill>
                  <a:schemeClr val="bg1"/>
                </a:solidFill>
              </a:rPr>
              <a:t>Institute :- </a:t>
            </a:r>
            <a:r>
              <a:rPr lang="en-IN" sz="3200" b="1" dirty="0" err="1">
                <a:solidFill>
                  <a:schemeClr val="bg1"/>
                </a:solidFill>
              </a:rPr>
              <a:t>Bakhtiyarpur</a:t>
            </a:r>
            <a:r>
              <a:rPr lang="en-IN" sz="3200" b="1" dirty="0">
                <a:solidFill>
                  <a:schemeClr val="bg1"/>
                </a:solidFill>
              </a:rPr>
              <a:t> College of Engineering</a:t>
            </a:r>
          </a:p>
          <a:p>
            <a:r>
              <a:rPr lang="en-IN" sz="3200" b="1" dirty="0">
                <a:solidFill>
                  <a:schemeClr val="bg1"/>
                </a:solidFill>
              </a:rPr>
              <a:t>Department :- Computer Science And Engineering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Internship :- </a:t>
            </a:r>
            <a:r>
              <a:rPr lang="en-IN" sz="3200" b="1" dirty="0">
                <a:solidFill>
                  <a:schemeClr val="bg1"/>
                </a:solidFill>
              </a:rPr>
              <a:t>Infosys Internship Program</a:t>
            </a:r>
          </a:p>
          <a:p>
            <a:r>
              <a:rPr lang="en-IN" sz="3200" b="1" dirty="0">
                <a:solidFill>
                  <a:schemeClr val="bg1"/>
                </a:solidFill>
              </a:rPr>
              <a:t>Duration :- 2 Months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Project Guide :- </a:t>
            </a:r>
            <a:r>
              <a:rPr lang="en-IN" sz="3200" b="1" dirty="0">
                <a:solidFill>
                  <a:schemeClr val="bg1"/>
                </a:solidFill>
              </a:rPr>
              <a:t>Prathap Reddy</a:t>
            </a:r>
          </a:p>
          <a:p>
            <a:pPr algn="ctr"/>
            <a:endParaRPr lang="en-IN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FD1A3-BDEB-03C7-0194-6BC94CFD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1DDE2F-BE49-6FF2-5511-3E0395C76FB6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F44F4EB-BA38-52C0-B953-3E42335E1E7B}"/>
              </a:ext>
            </a:extLst>
          </p:cNvPr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3428684-E785-C111-4CD9-3EE20E8FEC67}"/>
              </a:ext>
            </a:extLst>
          </p:cNvPr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9AD6867-A8A7-11BB-ECC6-FB12CB027205}"/>
              </a:ext>
            </a:extLst>
          </p:cNvPr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6627BDA-7C85-EC26-B3DB-B6A504962437}"/>
              </a:ext>
            </a:extLst>
          </p:cNvPr>
          <p:cNvSpPr txBox="1"/>
          <p:nvPr/>
        </p:nvSpPr>
        <p:spPr>
          <a:xfrm>
            <a:off x="4901536" y="408549"/>
            <a:ext cx="84849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Output Screenshots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DABD70D-C1EB-7D49-2FE2-67BEBD91CD2C}"/>
              </a:ext>
            </a:extLst>
          </p:cNvPr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C6DAE46C-B0DA-1CC8-CBBF-76A02DF69471}"/>
              </a:ext>
            </a:extLst>
          </p:cNvPr>
          <p:cNvSpPr/>
          <p:nvPr/>
        </p:nvSpPr>
        <p:spPr>
          <a:xfrm flipH="1">
            <a:off x="16552500" y="-593495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7E3FA-50F1-CF7E-CE59-102B98953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2723490"/>
            <a:ext cx="15257101" cy="7399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C79F2-C0AF-7545-C078-389EE5928071}"/>
              </a:ext>
            </a:extLst>
          </p:cNvPr>
          <p:cNvSpPr txBox="1"/>
          <p:nvPr/>
        </p:nvSpPr>
        <p:spPr>
          <a:xfrm>
            <a:off x="1192160" y="1819620"/>
            <a:ext cx="901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Saved Output Files And Project Structure:</a:t>
            </a:r>
          </a:p>
        </p:txBody>
      </p:sp>
      <p:sp>
        <p:nvSpPr>
          <p:cNvPr id="9" name="Freeform 25">
            <a:extLst>
              <a:ext uri="{FF2B5EF4-FFF2-40B4-BE49-F238E27FC236}">
                <a16:creationId xmlns:a16="http://schemas.microsoft.com/office/drawing/2014/main" id="{84752202-B03C-0DBC-7B99-7E28BD556B4E}"/>
              </a:ext>
            </a:extLst>
          </p:cNvPr>
          <p:cNvSpPr/>
          <p:nvPr/>
        </p:nvSpPr>
        <p:spPr>
          <a:xfrm flipH="1">
            <a:off x="-1676400" y="7792518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9166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52800" y="830098"/>
            <a:ext cx="121920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Results and Performance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TextBox 13"/>
          <p:cNvSpPr txBox="1"/>
          <p:nvPr/>
        </p:nvSpPr>
        <p:spPr>
          <a:xfrm rot="5400000">
            <a:off x="16784378" y="5363220"/>
            <a:ext cx="1281112" cy="5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11</a:t>
            </a:r>
          </a:p>
          <a:p>
            <a:pPr algn="ctr">
              <a:lnSpc>
                <a:spcPts val="2029"/>
              </a:lnSpc>
              <a:spcBef>
                <a:spcPct val="0"/>
              </a:spcBef>
            </a:pPr>
            <a:endParaRPr lang="en-US" sz="1449" dirty="0">
              <a:solidFill>
                <a:srgbClr val="FEF0E1">
                  <a:alpha val="7882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8800" y="3006718"/>
            <a:ext cx="7822954" cy="437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Accuracy:</a:t>
            </a:r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Whisper (pretrained) achieved high transcription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Summarizer reduced text length by ~60–70% while keeping 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 Example:</a:t>
            </a:r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      Original Transcript: 120 words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      Summary: 40 words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24400" y="666421"/>
            <a:ext cx="1043282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Future Enhancements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17541" y="2866649"/>
            <a:ext cx="7543800" cy="2890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</a:rPr>
              <a:t>✅ Add real-time streaming transcription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✅ Multi-language summarization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✅ User authentication and history tracking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✅ Deploy on cloud (AWS / Render)</a:t>
            </a:r>
            <a:endParaRPr lang="en-US" sz="32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861BCA-3BED-FB6D-C4A2-75034C56D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93" y="1993719"/>
            <a:ext cx="8034107" cy="53131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72100" y="819538"/>
            <a:ext cx="75438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Challenges Faced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0623" y="2985597"/>
            <a:ext cx="7822954" cy="36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Model loading time due to large size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Handling noise in real audio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RAM usage during model inference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Integration between Flask and React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AA4312ED-5366-2972-3EC1-D8DE4D2C9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loading time due to large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noise in real audio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 usage during model inference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between Flask and React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919F4F-B139-6665-529A-F92120A05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166060"/>
            <a:ext cx="5410200" cy="53396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7346" y="3943350"/>
            <a:ext cx="3967673" cy="8229600"/>
          </a:xfrm>
          <a:custGeom>
            <a:avLst/>
            <a:gdLst/>
            <a:ahLst/>
            <a:cxnLst/>
            <a:rect l="l" t="t" r="r" b="b"/>
            <a:pathLst>
              <a:path w="3967673" h="8229600">
                <a:moveTo>
                  <a:pt x="0" y="0"/>
                </a:moveTo>
                <a:lnTo>
                  <a:pt x="3967673" y="0"/>
                </a:lnTo>
                <a:lnTo>
                  <a:pt x="39676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99968" y="719030"/>
            <a:ext cx="4688064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Conclusion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14320" y="3301787"/>
            <a:ext cx="8901554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Successfully built an </a:t>
            </a:r>
            <a:r>
              <a:rPr lang="en-US" sz="3200" b="1" dirty="0">
                <a:solidFill>
                  <a:schemeClr val="bg1"/>
                </a:solidFill>
              </a:rPr>
              <a:t>AI-powered Speech-to-Text + Summarizer app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Combines audio processing + NLP seamlessly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Helps users save time and effort in generating summaries</a:t>
            </a:r>
            <a:endParaRPr lang="en-US" sz="32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2122125" y="2693077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58313" y="723900"/>
            <a:ext cx="497137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References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86000" y="2794322"/>
            <a:ext cx="7808652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Hugging Face Transformers Library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OpenAI Whisper Model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Facebook BART Large CNN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chemeClr val="bg1"/>
                </a:solidFill>
              </a:rPr>
              <a:t>Librosa</a:t>
            </a:r>
            <a:r>
              <a:rPr lang="en-IN" sz="3200" dirty="0">
                <a:solidFill>
                  <a:schemeClr val="bg1"/>
                </a:solidFill>
              </a:rPr>
              <a:t> Audio Toolkit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Flask Documentation</a:t>
            </a:r>
            <a:endParaRPr lang="en-US" sz="32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91511" y="-891511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2"/>
                </a:lnTo>
                <a:lnTo>
                  <a:pt x="0" y="424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650" y="3188938"/>
            <a:ext cx="13102912" cy="243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0"/>
              </a:lnSpc>
              <a:spcBef>
                <a:spcPct val="0"/>
              </a:spcBef>
            </a:pPr>
            <a:r>
              <a:rPr lang="en-US" sz="14214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91514" y="6933276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3"/>
                </a:lnTo>
                <a:lnTo>
                  <a:pt x="0" y="42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95600" y="240608"/>
            <a:ext cx="128697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Introduction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6325" y="2701488"/>
            <a:ext cx="7848675" cy="618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Objective: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To build an AI-powered application that can convert human speech into text and generate summarized content automatically.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Key Features: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Converts audio (file/recording) into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Generates summary using NLP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Supports multiple audio formats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Clean and denoised audio processing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User-friendly interface</a:t>
            </a:r>
          </a:p>
          <a:p>
            <a:pPr>
              <a:lnSpc>
                <a:spcPts val="3244"/>
              </a:lnSpc>
              <a:spcBef>
                <a:spcPct val="0"/>
              </a:spcBef>
            </a:pPr>
            <a:endParaRPr lang="en-US" sz="2317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912965" y="406573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1B17BE-343F-D79D-D6F2-686D858D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17228"/>
            <a:ext cx="6684441" cy="4478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761076" y="558249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00201" y="3162300"/>
            <a:ext cx="9750140" cy="313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Why this project?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Manual transcription is time-consuming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 audio files are hard to understand quickly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AI can automate both transcription and summarization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Useful for lectures, meetings, and interviews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68524" y="532055"/>
            <a:ext cx="629576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Motivation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B17526-B14C-7636-6930-63C2E8B56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1" y="2628901"/>
            <a:ext cx="5180726" cy="3827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93520" y="-432037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7346" y="528746"/>
            <a:ext cx="14190328" cy="134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System Architecture (Flow Chart)</a:t>
            </a:r>
            <a:r>
              <a:rPr lang="en-US" sz="7730" b="1" dirty="0">
                <a:solidFill>
                  <a:schemeClr val="bg1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C08FD9-3EC8-79AC-2010-F9AEFC973D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1995487"/>
            <a:ext cx="5410200" cy="7872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555" y="3105696"/>
            <a:ext cx="5057054" cy="3767605"/>
          </a:xfrm>
          <a:custGeom>
            <a:avLst/>
            <a:gdLst/>
            <a:ahLst/>
            <a:cxnLst/>
            <a:rect l="l" t="t" r="r" b="b"/>
            <a:pathLst>
              <a:path w="3771900" h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170519" y="284867"/>
            <a:ext cx="8008424" cy="134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Technology Stack</a:t>
            </a:r>
            <a:r>
              <a:rPr lang="en-US" sz="7730" b="1" dirty="0">
                <a:solidFill>
                  <a:schemeClr val="bg1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</p:txBody>
      </p:sp>
      <p:sp>
        <p:nvSpPr>
          <p:cNvPr id="14" name="Freeform 14"/>
          <p:cNvSpPr/>
          <p:nvPr/>
        </p:nvSpPr>
        <p:spPr>
          <a:xfrm>
            <a:off x="7327553" y="3057808"/>
            <a:ext cx="3771900" cy="3771900"/>
          </a:xfrm>
          <a:custGeom>
            <a:avLst/>
            <a:gdLst/>
            <a:ahLst/>
            <a:cxnLst/>
            <a:rect l="l" t="t" r="r" b="b"/>
            <a:pathLst>
              <a:path w="3771900" h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08154" y="3101401"/>
            <a:ext cx="5240291" cy="3771900"/>
          </a:xfrm>
          <a:custGeom>
            <a:avLst/>
            <a:gdLst/>
            <a:ahLst/>
            <a:cxnLst/>
            <a:rect l="l" t="t" r="r" b="b"/>
            <a:pathLst>
              <a:path w="3771900" h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90474" y="3743220"/>
            <a:ext cx="344550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Backend: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45303" y="3743222"/>
            <a:ext cx="234544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Frontend: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20600" y="3743221"/>
            <a:ext cx="38100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Models Used: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24000" y="4570748"/>
            <a:ext cx="4343400" cy="193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Flask (Python)</a:t>
            </a: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Transformers (Hugging Face)</a:t>
            </a: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Librosa</a:t>
            </a:r>
            <a:r>
              <a:rPr lang="en-IN" sz="2800" dirty="0">
                <a:solidFill>
                  <a:schemeClr val="bg1"/>
                </a:solidFill>
              </a:rPr>
              <a:t>, </a:t>
            </a:r>
            <a:r>
              <a:rPr lang="en-IN" sz="2800" dirty="0" err="1">
                <a:solidFill>
                  <a:schemeClr val="bg1"/>
                </a:solidFill>
              </a:rPr>
              <a:t>SoundFile</a:t>
            </a:r>
            <a:r>
              <a:rPr lang="en-IN" sz="2800" dirty="0">
                <a:solidFill>
                  <a:schemeClr val="bg1"/>
                </a:solidFill>
              </a:rPr>
              <a:t>, </a:t>
            </a:r>
            <a:r>
              <a:rPr lang="en-IN" sz="2800" dirty="0" err="1">
                <a:solidFill>
                  <a:schemeClr val="bg1"/>
                </a:solidFill>
              </a:rPr>
              <a:t>Pydub</a:t>
            </a:r>
            <a:r>
              <a:rPr lang="en-IN" sz="2800" dirty="0">
                <a:solidFill>
                  <a:schemeClr val="bg1"/>
                </a:solidFill>
              </a:rPr>
              <a:t>, </a:t>
            </a:r>
            <a:r>
              <a:rPr lang="en-IN" sz="2800" dirty="0" err="1">
                <a:solidFill>
                  <a:schemeClr val="bg1"/>
                </a:solidFill>
              </a:rPr>
              <a:t>Noisereduce</a:t>
            </a:r>
            <a:endParaRPr lang="en-US" sz="28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78451" y="4492143"/>
            <a:ext cx="3079151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React.js</a:t>
            </a: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Axios</a:t>
            </a: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HTML, CSS</a:t>
            </a:r>
            <a:endParaRPr lang="en-US" sz="28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4436108"/>
            <a:ext cx="4685100" cy="1950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Speech Recognition: </a:t>
            </a:r>
            <a:r>
              <a:rPr lang="en-IN" sz="2800" i="1" dirty="0" err="1">
                <a:solidFill>
                  <a:schemeClr val="bg1"/>
                </a:solidFill>
              </a:rPr>
              <a:t>openai</a:t>
            </a:r>
            <a:r>
              <a:rPr lang="en-IN" sz="2800" i="1" dirty="0">
                <a:solidFill>
                  <a:schemeClr val="bg1"/>
                </a:solidFill>
              </a:rPr>
              <a:t>/whisper-small</a:t>
            </a: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9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Summarization: </a:t>
            </a:r>
            <a:r>
              <a:rPr lang="en-IN" sz="2800" i="1" dirty="0" err="1">
                <a:solidFill>
                  <a:schemeClr val="bg1"/>
                </a:solidFill>
              </a:rPr>
              <a:t>facebook</a:t>
            </a:r>
            <a:r>
              <a:rPr lang="en-IN" sz="2800" i="1" dirty="0">
                <a:solidFill>
                  <a:schemeClr val="bg1"/>
                </a:solidFill>
              </a:rPr>
              <a:t>/</a:t>
            </a:r>
            <a:r>
              <a:rPr lang="en-IN" sz="2800" i="1" dirty="0" err="1">
                <a:solidFill>
                  <a:schemeClr val="bg1"/>
                </a:solidFill>
              </a:rPr>
              <a:t>bart</a:t>
            </a:r>
            <a:r>
              <a:rPr lang="en-IN" sz="2800" i="1" dirty="0">
                <a:solidFill>
                  <a:schemeClr val="bg1"/>
                </a:solidFill>
              </a:rPr>
              <a:t>-large-</a:t>
            </a:r>
            <a:r>
              <a:rPr lang="en-IN" sz="2800" i="1" dirty="0" err="1">
                <a:solidFill>
                  <a:schemeClr val="bg1"/>
                </a:solidFill>
              </a:rPr>
              <a:t>cnn</a:t>
            </a:r>
            <a:endParaRPr lang="en-US" sz="2800" i="1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45051129-217D-FDA0-3A1C-46AE6D472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(Python)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Transformers (Hugging Face)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Librosa, SoundFile, Pydub, Noisereduce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10E78EA-C5DA-A5E5-F19B-4E72CD987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(Python)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Transformers (Hugging Face)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Librosa, SoundFile, Pydub, Noisereduce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F17203B7-9576-8B63-C457-5E51BC44FB2B}"/>
              </a:ext>
            </a:extLst>
          </p:cNvPr>
          <p:cNvSpPr txBox="1"/>
          <p:nvPr/>
        </p:nvSpPr>
        <p:spPr>
          <a:xfrm rot="5400000">
            <a:off x="16912965" y="5498853"/>
            <a:ext cx="1281112" cy="2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1" y="585710"/>
            <a:ext cx="1486814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Speech-to-Text Model (STT-Model)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9719" y="2410520"/>
            <a:ext cx="10406985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4"/>
              </a:lnSpc>
              <a:spcBef>
                <a:spcPct val="0"/>
              </a:spcBef>
            </a:pPr>
            <a:r>
              <a:rPr lang="en-IN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Developed by:</a:t>
            </a:r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Varun Kumar</a:t>
            </a:r>
          </a:p>
          <a:p>
            <a:pPr>
              <a:lnSpc>
                <a:spcPts val="3244"/>
              </a:lnSpc>
              <a:spcBef>
                <a:spcPct val="0"/>
              </a:spcBef>
            </a:pPr>
            <a:endParaRPr lang="en-IN" sz="4400" dirty="0">
              <a:solidFill>
                <a:schemeClr val="bg1"/>
              </a:solidFill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Fine-tuned </a:t>
            </a:r>
            <a:r>
              <a:rPr lang="en-US" sz="3200" b="1" dirty="0">
                <a:solidFill>
                  <a:schemeClr val="bg1"/>
                </a:solidFill>
              </a:rPr>
              <a:t>Wav2Vec2</a:t>
            </a:r>
            <a:r>
              <a:rPr lang="en-US" sz="3200" dirty="0">
                <a:solidFill>
                  <a:schemeClr val="bg1"/>
                </a:solidFill>
              </a:rPr>
              <a:t> model for accurate transcription (Fine-tuned link: </a:t>
            </a:r>
            <a:r>
              <a:rPr lang="en-US" sz="3200" dirty="0">
                <a:solidFill>
                  <a:schemeClr val="bg1"/>
                </a:solidFill>
                <a:hlinkClick r:id="rId6"/>
              </a:rPr>
              <a:t>click here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Trained using open datasets (dataset link: </a:t>
            </a:r>
            <a:r>
              <a:rPr lang="en-US" sz="3200" dirty="0">
                <a:solidFill>
                  <a:schemeClr val="bg1"/>
                </a:solidFill>
                <a:hlinkClick r:id="rId7"/>
              </a:rPr>
              <a:t>click here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Used Google Drive for model path storage (model link: </a:t>
            </a:r>
            <a:r>
              <a:rPr lang="en-US" sz="3200" dirty="0">
                <a:solidFill>
                  <a:schemeClr val="bg1"/>
                </a:solidFill>
                <a:hlinkClick r:id="rId8"/>
              </a:rPr>
              <a:t>click here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Optimized for </a:t>
            </a:r>
            <a:r>
              <a:rPr lang="en-US" sz="3200" b="1" dirty="0">
                <a:solidFill>
                  <a:schemeClr val="bg1"/>
                </a:solidFill>
              </a:rPr>
              <a:t>Hindi + English</a:t>
            </a:r>
            <a:r>
              <a:rPr lang="en-US" sz="3200" dirty="0">
                <a:solidFill>
                  <a:schemeClr val="bg1"/>
                </a:solidFill>
              </a:rPr>
              <a:t> (Indian accent)</a:t>
            </a:r>
          </a:p>
          <a:p>
            <a:pPr>
              <a:lnSpc>
                <a:spcPts val="3244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1F707-7CAB-71A3-0374-5E069A415B0D}"/>
              </a:ext>
            </a:extLst>
          </p:cNvPr>
          <p:cNvSpPr txBox="1"/>
          <p:nvPr/>
        </p:nvSpPr>
        <p:spPr>
          <a:xfrm>
            <a:off x="1179976" y="6501349"/>
            <a:ext cx="849445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🧠 </a:t>
            </a:r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Note: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Training STT models from scratch needs 1000+ hours of data, so a </a:t>
            </a:r>
            <a:r>
              <a:rPr lang="en-US" sz="3200" b="1" dirty="0">
                <a:solidFill>
                  <a:schemeClr val="bg1"/>
                </a:solidFill>
              </a:rPr>
              <a:t>fine-tuning approach</a:t>
            </a:r>
            <a:r>
              <a:rPr lang="en-US" sz="3200" dirty="0">
                <a:solidFill>
                  <a:schemeClr val="bg1"/>
                </a:solidFill>
              </a:rPr>
              <a:t> was used for faster convergence.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A99280-0233-BAA9-987B-41F043748C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189" y="2092472"/>
            <a:ext cx="4324350" cy="55734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21147" y="663848"/>
            <a:ext cx="1004570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Backend Architecture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5225" y="2674218"/>
            <a:ext cx="7288775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400" b="1" dirty="0">
                <a:solidFill>
                  <a:srgbClr val="7030A0"/>
                </a:solidFill>
              </a:rPr>
              <a:t>Framework:</a:t>
            </a:r>
            <a:r>
              <a:rPr lang="en-IN" sz="4400" dirty="0">
                <a:solidFill>
                  <a:srgbClr val="7030A0"/>
                </a:solidFill>
              </a:rPr>
              <a:t> Flask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Endpoints:</a:t>
            </a:r>
            <a:endParaRPr lang="en-IN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/</a:t>
            </a:r>
            <a:r>
              <a:rPr lang="en-IN" sz="3200" dirty="0" err="1">
                <a:solidFill>
                  <a:schemeClr val="bg1"/>
                </a:solidFill>
              </a:rPr>
              <a:t>stt</a:t>
            </a:r>
            <a:r>
              <a:rPr lang="en-IN" sz="3200" dirty="0">
                <a:solidFill>
                  <a:schemeClr val="bg1"/>
                </a:solidFill>
              </a:rPr>
              <a:t> → Speech to text +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/save → Save output file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Modules Used:</a:t>
            </a:r>
            <a:endParaRPr lang="en-IN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chemeClr val="bg1"/>
                </a:solidFill>
              </a:rPr>
              <a:t>Librosa</a:t>
            </a:r>
            <a:r>
              <a:rPr lang="en-IN" sz="3200" dirty="0">
                <a:solidFill>
                  <a:schemeClr val="bg1"/>
                </a:solidFill>
              </a:rPr>
              <a:t>: for audio normalization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chemeClr val="bg1"/>
                </a:solidFill>
              </a:rPr>
              <a:t>noisereduce</a:t>
            </a:r>
            <a:r>
              <a:rPr lang="en-IN" sz="3200" dirty="0">
                <a:solidFill>
                  <a:schemeClr val="bg1"/>
                </a:solidFill>
              </a:rPr>
              <a:t>: for denoising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Transformers: for AI model inference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chemeClr val="bg1"/>
                </a:solidFill>
              </a:rPr>
              <a:t>Soundfile</a:t>
            </a:r>
            <a:r>
              <a:rPr lang="en-IN" sz="3200" dirty="0">
                <a:solidFill>
                  <a:schemeClr val="bg1"/>
                </a:solidFill>
              </a:rPr>
              <a:t>: for saving cleaned audio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8D077-9346-9428-1EDF-8AD6B8D5C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021" y="2299323"/>
            <a:ext cx="3438525" cy="5542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80874" y="318511"/>
            <a:ext cx="792625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Frontend Interface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176" y="2506006"/>
            <a:ext cx="5880224" cy="375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Framework:</a:t>
            </a:r>
            <a:r>
              <a:rPr lang="en-US" sz="4400" dirty="0">
                <a:solidFill>
                  <a:srgbClr val="7030A0"/>
                </a:solidFill>
              </a:rPr>
              <a:t> React.js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Features: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File upload or direct recording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Display transcribed text and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Responsive and minimal UI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1341563" y="7586198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2"/>
                </a:lnTo>
                <a:lnTo>
                  <a:pt x="4240473" y="4240472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3F639A4-4566-7685-3253-D573091DF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44" y="1866900"/>
            <a:ext cx="9496129" cy="6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31971" y="321804"/>
            <a:ext cx="871935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22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bg1"/>
                </a:solidFill>
              </a:rPr>
              <a:t>Output Screenshots</a:t>
            </a:r>
            <a:endParaRPr lang="en-US" sz="7730" b="1" dirty="0">
              <a:solidFill>
                <a:schemeClr val="bg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16552500" y="-593495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539AC9-6F04-88C4-09D1-DBEB08BCE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4" y="2638065"/>
            <a:ext cx="15282373" cy="7543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760D223-ED31-5F55-D10B-8E5CA3B4DC80}"/>
              </a:ext>
            </a:extLst>
          </p:cNvPr>
          <p:cNvSpPr txBox="1"/>
          <p:nvPr/>
        </p:nvSpPr>
        <p:spPr>
          <a:xfrm>
            <a:off x="1001814" y="1635142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 Display Page:</a:t>
            </a:r>
          </a:p>
        </p:txBody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02B8AE3E-4292-45E2-F75C-CA473283CCFC}"/>
              </a:ext>
            </a:extLst>
          </p:cNvPr>
          <p:cNvSpPr/>
          <p:nvPr/>
        </p:nvSpPr>
        <p:spPr>
          <a:xfrm flipH="1">
            <a:off x="-1530198" y="7586198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573</Words>
  <Application>Microsoft Office PowerPoint</Application>
  <PresentationFormat>Custom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Calibri</vt:lpstr>
      <vt:lpstr>Garet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</dc:title>
  <dc:creator>Varun Kumar</dc:creator>
  <cp:lastModifiedBy>Varun Kumar</cp:lastModifiedBy>
  <cp:revision>3</cp:revision>
  <dcterms:created xsi:type="dcterms:W3CDTF">2006-08-16T00:00:00Z</dcterms:created>
  <dcterms:modified xsi:type="dcterms:W3CDTF">2025-11-01T22:20:11Z</dcterms:modified>
  <dc:identifier>DAG3d1c3a9c</dc:identifier>
</cp:coreProperties>
</file>